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8" r:id="rId11"/>
    <p:sldId id="26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26BA2-F747-4887-A8DE-6ABD0A0CE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EC8252-A878-4E23-93B2-7E7947A3A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8A943A-69D6-4487-9F8F-F5F3C419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3F398D-AAC1-4C5E-93FE-54BA5E40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E603BE-C2D8-4C9D-9070-546D2268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12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427D6-DDAB-485F-94AE-8A9D56D6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25079B-F59A-4F24-9C98-18157B864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29F453-D9ED-4C7F-85AC-DCD1EF2C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8B750-3C1A-4735-BA1E-ADEB53EB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F7D264-9A12-49CD-A544-1DE18740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15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BBE936-B639-44B7-97AC-081316941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6DFE5E-F348-4700-813E-4A603362A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8A349C-1EC1-42C2-B551-68039CBE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68DFA4-726A-4840-88D7-A85DEC50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8565C2-9D4F-4294-9A99-6A448B1F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77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FD56F-BE3E-4467-9C09-5A945F53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0F0369-794A-4F7D-84C8-836FEAC26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5EB3E-8FB1-4E0A-A0F4-901F84C5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2B9886-7DEB-4A5F-8BFE-59770530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00B91E-5145-4DFF-A243-6A817479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38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B5D9A-A3C0-4320-A519-A49A3317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115B18-12C6-4D48-9CE3-414262A31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A99224-975A-44AC-BCBE-446A856A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F4AE71-BAFE-4E51-A8C7-8ADDA6ED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1EBBD1-5ED6-48E0-947A-EC138F92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71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F86C0-2936-43E1-9515-9CD1E852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A5E8BC-6C6C-4043-BED1-8F6F32FF4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C9A1CB-6603-4519-9F27-A0F3F9195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67B302-23BB-42EE-876A-71D408C3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523B63-B9A4-454E-AE8A-80DCEC92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518629-F618-4AE3-82F1-678F0C77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17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A53B1-D4DB-45CD-A6EF-D496112B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E93BFB-BA90-4F25-98D1-B81AFFD4A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EAD382-88D5-42AE-A702-8DDC3F199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43124B-1D79-449C-A3EF-DAA64C2C6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3B9D04-B8DE-43EC-830B-78F9939E1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8143995-9B49-445A-ACB3-74657C90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B20BE6-6E44-4183-B17A-3E8247E0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B90DF3-CC0F-4160-A8CE-C2270A6A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97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1B2EC-CB4C-4325-9422-7D241F5E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BCB1756-44D1-4039-B55B-3BC61F28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99ED1D-E39B-4424-B96C-498A919D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0DDB19-892A-4EFB-ADBE-5AE39EB2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33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F305163-85B4-4A9E-B0DD-7E8AE0BE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66789BF-A903-4E43-9668-4A412DAE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276D17-0B5E-4E12-AB55-1FEC2913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38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215E9-C0D8-4965-AA52-E0300620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A94E81-D80A-4916-8419-2B19F311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EBD32A-6CC4-47F7-97BC-7D59A1CC5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4709C8-FAD2-450C-8C2E-AB0E24E7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EE5F8D-0D79-4E2F-8D4A-3ED34A2F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A042FF-C615-4804-B921-9D2F8586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9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2633EF-6BEA-4A0E-B6F6-E8C4E493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B3FB70-5992-4204-95BA-DD0A9A3CC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D6241A-CF17-4819-8D16-0D61F3C04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7C2A9C-7C63-4769-A592-28A6BD19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5A4AFE-83FE-4DEA-9C9F-92AD046B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357716-8546-4BB8-B228-B5D9706A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91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67F04-94C4-4C91-8E9A-44E99ED6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44F6A7-75E1-4CFB-980B-86CA30B3D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DDE46-8B1F-4331-8E2D-47E5E6F52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7C9A9-7D2E-4866-A5EC-7749BBEB82F7}" type="datetimeFigureOut">
              <a:rPr lang="ru-RU" smtClean="0"/>
              <a:t>18.10.2025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9A96F4-9799-4F43-97EB-F64D46C4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E1460E-19D2-477C-917F-C1ACE0111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CA74-CAF8-4F36-AC4A-779DAD4A81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28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88EEF-FFFF-4B72-8EB2-ACA9561DB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6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8D3354-81A3-4C1B-B9E8-D789B20D3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G_2315">
            <a:hlinkClick r:id="" action="ppaction://media"/>
            <a:extLst>
              <a:ext uri="{FF2B5EF4-FFF2-40B4-BE49-F238E27FC236}">
                <a16:creationId xmlns:a16="http://schemas.microsoft.com/office/drawing/2014/main" id="{6AF46D60-07AC-4A97-9537-4175C8629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157" y="1442103"/>
            <a:ext cx="10075686" cy="529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4838D1-5836-4260-B7A3-0647AC1AD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56FC12-70DC-4BCC-8F77-C0FA76DB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2F5FEF-E5E5-46AF-B2EC-29113A8B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A86ACD-BE46-40D5-B961-B32683FE8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727AC9-A745-4A43-B928-D9CE937D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946846-0E46-433D-9C63-02BEBB3F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1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F4BEE0-A2C3-4E5C-A9DB-F1518862A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D29AD6-22E6-4B51-82C8-120E1484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506011-A2EC-4DF4-913B-6603579C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508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Широкоэкранный</PresentationFormat>
  <Paragraphs>0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ksixxxa@icloud.com</dc:creator>
  <cp:lastModifiedBy>ksixxxa@icloud.com</cp:lastModifiedBy>
  <cp:revision>4</cp:revision>
  <dcterms:created xsi:type="dcterms:W3CDTF">2025-10-18T13:18:38Z</dcterms:created>
  <dcterms:modified xsi:type="dcterms:W3CDTF">2025-10-18T15:06:50Z</dcterms:modified>
</cp:coreProperties>
</file>